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>
        <p:scale>
          <a:sx n="120" d="100"/>
          <a:sy n="120" d="100"/>
        </p:scale>
        <p:origin x="8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64161-F35B-1E4A-B56E-7DD23735E708}" type="datetimeFigureOut">
              <a:rPr lang="en-US" smtClean="0"/>
              <a:t>11/2/24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345E-0D44-5644-A7E5-3E5E25365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12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64161-F35B-1E4A-B56E-7DD23735E708}" type="datetimeFigureOut">
              <a:rPr lang="en-US" smtClean="0"/>
              <a:t>11/2/24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345E-0D44-5644-A7E5-3E5E25365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308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64161-F35B-1E4A-B56E-7DD23735E708}" type="datetimeFigureOut">
              <a:rPr lang="en-US" smtClean="0"/>
              <a:t>11/2/24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345E-0D44-5644-A7E5-3E5E25365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8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64161-F35B-1E4A-B56E-7DD23735E708}" type="datetimeFigureOut">
              <a:rPr lang="en-US" smtClean="0"/>
              <a:t>11/2/24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345E-0D44-5644-A7E5-3E5E25365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211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64161-F35B-1E4A-B56E-7DD23735E708}" type="datetimeFigureOut">
              <a:rPr lang="en-US" smtClean="0"/>
              <a:t>11/2/24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345E-0D44-5644-A7E5-3E5E25365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78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64161-F35B-1E4A-B56E-7DD23735E708}" type="datetimeFigureOut">
              <a:rPr lang="en-US" smtClean="0"/>
              <a:t>11/2/24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345E-0D44-5644-A7E5-3E5E25365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281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64161-F35B-1E4A-B56E-7DD23735E708}" type="datetimeFigureOut">
              <a:rPr lang="en-US" smtClean="0"/>
              <a:t>11/2/24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345E-0D44-5644-A7E5-3E5E25365B0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753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64161-F35B-1E4A-B56E-7DD23735E708}" type="datetimeFigureOut">
              <a:rPr lang="en-US" smtClean="0"/>
              <a:t>11/2/24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345E-0D44-5644-A7E5-3E5E25365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55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64161-F35B-1E4A-B56E-7DD23735E708}" type="datetimeFigureOut">
              <a:rPr lang="en-US" smtClean="0"/>
              <a:t>11/2/24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345E-0D44-5644-A7E5-3E5E25365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17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64161-F35B-1E4A-B56E-7DD23735E708}" type="datetimeFigureOut">
              <a:rPr lang="en-US" smtClean="0"/>
              <a:t>11/2/24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345E-0D44-5644-A7E5-3E5E25365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74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7F464161-F35B-1E4A-B56E-7DD23735E708}" type="datetimeFigureOut">
              <a:rPr lang="en-US" smtClean="0"/>
              <a:t>11/2/24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345E-0D44-5644-A7E5-3E5E25365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937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7F464161-F35B-1E4A-B56E-7DD23735E708}" type="datetimeFigureOut">
              <a:rPr lang="en-US" smtClean="0"/>
              <a:t>11/2/24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B566345E-0D44-5644-A7E5-3E5E25365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752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65B3F8-F42E-40DA-2AE0-92B4A0442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168" y="1083660"/>
            <a:ext cx="1371600" cy="137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17D4EF-D5D7-887A-E5FF-954F5FA8D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1383" y="1102273"/>
            <a:ext cx="1371600" cy="13716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34C0F20-D4A2-7FDF-A9AB-67C87CF2D4EA}"/>
              </a:ext>
            </a:extLst>
          </p:cNvPr>
          <p:cNvCxnSpPr>
            <a:cxnSpLocks/>
          </p:cNvCxnSpPr>
          <p:nvPr/>
        </p:nvCxnSpPr>
        <p:spPr>
          <a:xfrm>
            <a:off x="4741085" y="1857923"/>
            <a:ext cx="4297483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63619EB-4DB2-18C6-B91F-669295B32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9570" y="1172123"/>
            <a:ext cx="1371600" cy="13716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9DC0823-3A7E-3293-C588-DABA4B0A066F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681058" y="1857923"/>
            <a:ext cx="518512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F-CDU300 Numbered">
            <a:extLst>
              <a:ext uri="{FF2B5EF4-FFF2-40B4-BE49-F238E27FC236}">
                <a16:creationId xmlns:a16="http://schemas.microsoft.com/office/drawing/2014/main" id="{2C6FFC79-C842-DF91-E938-1D0AD260E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855" y="3568259"/>
            <a:ext cx="1259062" cy="218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7401CF-1716-718C-F0E3-DA2E50901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1383" y="3988678"/>
            <a:ext cx="1371600" cy="1371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3C0BFC-5AD7-ED09-7669-D37FFF2EF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607" y="4057870"/>
            <a:ext cx="1371600" cy="1371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B4698E0-FF97-BDA1-6499-5B67544E7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009" y="4146333"/>
            <a:ext cx="1371600" cy="13716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4E79DDC-79CB-20C4-B2D2-83F874E17FC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2687497" y="4832133"/>
            <a:ext cx="518512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6A646BF-014D-588E-35F1-810AA1E02D65}"/>
              </a:ext>
            </a:extLst>
          </p:cNvPr>
          <p:cNvCxnSpPr>
            <a:cxnSpLocks/>
          </p:cNvCxnSpPr>
          <p:nvPr/>
        </p:nvCxnSpPr>
        <p:spPr>
          <a:xfrm>
            <a:off x="7466352" y="4832133"/>
            <a:ext cx="1572216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FC55DD-1358-BF0A-66C0-BEED396229C3}"/>
              </a:ext>
            </a:extLst>
          </p:cNvPr>
          <p:cNvCxnSpPr>
            <a:cxnSpLocks/>
          </p:cNvCxnSpPr>
          <p:nvPr/>
        </p:nvCxnSpPr>
        <p:spPr>
          <a:xfrm>
            <a:off x="4591379" y="4832133"/>
            <a:ext cx="110490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14C30428-BA77-2450-E286-3325C9A76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0188" y="4433540"/>
            <a:ext cx="287281" cy="287281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19CA0A5-C36A-7352-E062-4AE22C5A8608}"/>
              </a:ext>
            </a:extLst>
          </p:cNvPr>
          <p:cNvSpPr/>
          <p:nvPr/>
        </p:nvSpPr>
        <p:spPr>
          <a:xfrm>
            <a:off x="882869" y="683172"/>
            <a:ext cx="10131972" cy="218615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6D9173E-E656-7F02-0690-8F31DA8D9D3E}"/>
              </a:ext>
            </a:extLst>
          </p:cNvPr>
          <p:cNvSpPr/>
          <p:nvPr/>
        </p:nvSpPr>
        <p:spPr>
          <a:xfrm>
            <a:off x="839908" y="3568259"/>
            <a:ext cx="10131972" cy="218615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FBFB2F-A93F-3B66-C961-7CA958FB238C}"/>
              </a:ext>
            </a:extLst>
          </p:cNvPr>
          <p:cNvSpPr txBox="1"/>
          <p:nvPr/>
        </p:nvSpPr>
        <p:spPr>
          <a:xfrm>
            <a:off x="8026950" y="477486"/>
            <a:ext cx="260656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Positive Pressure Solution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168B04-B5BC-11DC-DCF6-5517F082E824}"/>
              </a:ext>
            </a:extLst>
          </p:cNvPr>
          <p:cNvSpPr txBox="1"/>
          <p:nvPr/>
        </p:nvSpPr>
        <p:spPr>
          <a:xfrm>
            <a:off x="7921847" y="3345636"/>
            <a:ext cx="2711669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Negative Pressure Solution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782BABF-A136-CD78-B9DD-FB9E436848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1385" y="4438870"/>
            <a:ext cx="287281" cy="28728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AA577D8-6E96-B218-0754-3E75CEBE95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8386" y="935352"/>
            <a:ext cx="773819" cy="77381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EEEFB5E-D54D-AD10-0045-8ED6C97BF886}"/>
              </a:ext>
            </a:extLst>
          </p:cNvPr>
          <p:cNvSpPr txBox="1"/>
          <p:nvPr/>
        </p:nvSpPr>
        <p:spPr>
          <a:xfrm>
            <a:off x="2398704" y="2428827"/>
            <a:ext cx="94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Cooling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003352-04FE-9FE3-D8BC-880F2BC7CF88}"/>
              </a:ext>
            </a:extLst>
          </p:cNvPr>
          <p:cNvSpPr txBox="1"/>
          <p:nvPr/>
        </p:nvSpPr>
        <p:spPr>
          <a:xfrm>
            <a:off x="2398703" y="5390097"/>
            <a:ext cx="94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Cooling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8D033F3-40EF-B5B9-70E2-E20EE54C90AA}"/>
              </a:ext>
            </a:extLst>
          </p:cNvPr>
          <p:cNvSpPr txBox="1"/>
          <p:nvPr/>
        </p:nvSpPr>
        <p:spPr>
          <a:xfrm>
            <a:off x="9534854" y="2435019"/>
            <a:ext cx="94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276160A-C497-E4BC-94F2-E11F4769261E}"/>
              </a:ext>
            </a:extLst>
          </p:cNvPr>
          <p:cNvSpPr txBox="1"/>
          <p:nvPr/>
        </p:nvSpPr>
        <p:spPr>
          <a:xfrm>
            <a:off x="9534853" y="5392367"/>
            <a:ext cx="94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2925784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D18A5-B97D-5901-2AC5-2CA7BCD6D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F958B746-A698-232F-75C7-802E0233D6F2}"/>
              </a:ext>
            </a:extLst>
          </p:cNvPr>
          <p:cNvSpPr/>
          <p:nvPr/>
        </p:nvSpPr>
        <p:spPr>
          <a:xfrm>
            <a:off x="7989024" y="3923511"/>
            <a:ext cx="2073943" cy="4195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F-CDU300 Numbered">
            <a:extLst>
              <a:ext uri="{FF2B5EF4-FFF2-40B4-BE49-F238E27FC236}">
                <a16:creationId xmlns:a16="http://schemas.microsoft.com/office/drawing/2014/main" id="{6704BA7A-10D4-32F8-035A-1D70EE4C0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05" y="634594"/>
            <a:ext cx="3056663" cy="530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948980-74C0-269F-F0B5-09120BE84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8936" y="2969286"/>
            <a:ext cx="1371600" cy="13716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73A0EF8-AE96-1FFC-D0CA-2A13ADD1F4EF}"/>
              </a:ext>
            </a:extLst>
          </p:cNvPr>
          <p:cNvSpPr/>
          <p:nvPr/>
        </p:nvSpPr>
        <p:spPr>
          <a:xfrm>
            <a:off x="4088524" y="1843115"/>
            <a:ext cx="4014952" cy="2890345"/>
          </a:xfrm>
          <a:prstGeom prst="roundRect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9E53A09-93B5-4846-9E22-E19AEA0AFD78}"/>
              </a:ext>
            </a:extLst>
          </p:cNvPr>
          <p:cNvSpPr/>
          <p:nvPr/>
        </p:nvSpPr>
        <p:spPr>
          <a:xfrm>
            <a:off x="4105018" y="3887131"/>
            <a:ext cx="3983523" cy="831686"/>
          </a:xfrm>
          <a:custGeom>
            <a:avLst/>
            <a:gdLst>
              <a:gd name="connsiteX0" fmla="*/ 0 w 4014947"/>
              <a:gd name="connsiteY0" fmla="*/ 70071 h 420415"/>
              <a:gd name="connsiteX1" fmla="*/ 70071 w 4014947"/>
              <a:gd name="connsiteY1" fmla="*/ 0 h 420415"/>
              <a:gd name="connsiteX2" fmla="*/ 3944876 w 4014947"/>
              <a:gd name="connsiteY2" fmla="*/ 0 h 420415"/>
              <a:gd name="connsiteX3" fmla="*/ 4014947 w 4014947"/>
              <a:gd name="connsiteY3" fmla="*/ 70071 h 420415"/>
              <a:gd name="connsiteX4" fmla="*/ 4014947 w 4014947"/>
              <a:gd name="connsiteY4" fmla="*/ 350344 h 420415"/>
              <a:gd name="connsiteX5" fmla="*/ 3944876 w 4014947"/>
              <a:gd name="connsiteY5" fmla="*/ 420415 h 420415"/>
              <a:gd name="connsiteX6" fmla="*/ 70071 w 4014947"/>
              <a:gd name="connsiteY6" fmla="*/ 420415 h 420415"/>
              <a:gd name="connsiteX7" fmla="*/ 0 w 4014947"/>
              <a:gd name="connsiteY7" fmla="*/ 350344 h 420415"/>
              <a:gd name="connsiteX8" fmla="*/ 0 w 4014947"/>
              <a:gd name="connsiteY8" fmla="*/ 70071 h 420415"/>
              <a:gd name="connsiteX0" fmla="*/ 0 w 4014947"/>
              <a:gd name="connsiteY0" fmla="*/ 70071 h 826815"/>
              <a:gd name="connsiteX1" fmla="*/ 70071 w 4014947"/>
              <a:gd name="connsiteY1" fmla="*/ 0 h 826815"/>
              <a:gd name="connsiteX2" fmla="*/ 3944876 w 4014947"/>
              <a:gd name="connsiteY2" fmla="*/ 0 h 826815"/>
              <a:gd name="connsiteX3" fmla="*/ 4014947 w 4014947"/>
              <a:gd name="connsiteY3" fmla="*/ 70071 h 826815"/>
              <a:gd name="connsiteX4" fmla="*/ 4014947 w 4014947"/>
              <a:gd name="connsiteY4" fmla="*/ 350344 h 826815"/>
              <a:gd name="connsiteX5" fmla="*/ 3944876 w 4014947"/>
              <a:gd name="connsiteY5" fmla="*/ 420415 h 826815"/>
              <a:gd name="connsiteX6" fmla="*/ 465182 w 4014947"/>
              <a:gd name="connsiteY6" fmla="*/ 826815 h 826815"/>
              <a:gd name="connsiteX7" fmla="*/ 0 w 4014947"/>
              <a:gd name="connsiteY7" fmla="*/ 350344 h 826815"/>
              <a:gd name="connsiteX8" fmla="*/ 0 w 4014947"/>
              <a:gd name="connsiteY8" fmla="*/ 70071 h 826815"/>
              <a:gd name="connsiteX0" fmla="*/ 0 w 4014947"/>
              <a:gd name="connsiteY0" fmla="*/ 70071 h 826815"/>
              <a:gd name="connsiteX1" fmla="*/ 70071 w 4014947"/>
              <a:gd name="connsiteY1" fmla="*/ 0 h 826815"/>
              <a:gd name="connsiteX2" fmla="*/ 3944876 w 4014947"/>
              <a:gd name="connsiteY2" fmla="*/ 0 h 826815"/>
              <a:gd name="connsiteX3" fmla="*/ 4014947 w 4014947"/>
              <a:gd name="connsiteY3" fmla="*/ 70071 h 826815"/>
              <a:gd name="connsiteX4" fmla="*/ 4014947 w 4014947"/>
              <a:gd name="connsiteY4" fmla="*/ 350344 h 826815"/>
              <a:gd name="connsiteX5" fmla="*/ 3944876 w 4014947"/>
              <a:gd name="connsiteY5" fmla="*/ 420415 h 826815"/>
              <a:gd name="connsiteX6" fmla="*/ 465182 w 4014947"/>
              <a:gd name="connsiteY6" fmla="*/ 826815 h 826815"/>
              <a:gd name="connsiteX7" fmla="*/ 67734 w 4014947"/>
              <a:gd name="connsiteY7" fmla="*/ 570477 h 826815"/>
              <a:gd name="connsiteX8" fmla="*/ 0 w 4014947"/>
              <a:gd name="connsiteY8" fmla="*/ 70071 h 826815"/>
              <a:gd name="connsiteX0" fmla="*/ 0 w 4014947"/>
              <a:gd name="connsiteY0" fmla="*/ 70071 h 826815"/>
              <a:gd name="connsiteX1" fmla="*/ 70071 w 4014947"/>
              <a:gd name="connsiteY1" fmla="*/ 0 h 826815"/>
              <a:gd name="connsiteX2" fmla="*/ 3944876 w 4014947"/>
              <a:gd name="connsiteY2" fmla="*/ 0 h 826815"/>
              <a:gd name="connsiteX3" fmla="*/ 4014947 w 4014947"/>
              <a:gd name="connsiteY3" fmla="*/ 70071 h 826815"/>
              <a:gd name="connsiteX4" fmla="*/ 4014947 w 4014947"/>
              <a:gd name="connsiteY4" fmla="*/ 350344 h 826815"/>
              <a:gd name="connsiteX5" fmla="*/ 3944876 w 4014947"/>
              <a:gd name="connsiteY5" fmla="*/ 420415 h 826815"/>
              <a:gd name="connsiteX6" fmla="*/ 465182 w 4014947"/>
              <a:gd name="connsiteY6" fmla="*/ 826815 h 826815"/>
              <a:gd name="connsiteX7" fmla="*/ 67734 w 4014947"/>
              <a:gd name="connsiteY7" fmla="*/ 570477 h 826815"/>
              <a:gd name="connsiteX8" fmla="*/ 0 w 4014947"/>
              <a:gd name="connsiteY8" fmla="*/ 70071 h 826815"/>
              <a:gd name="connsiteX0" fmla="*/ 0 w 4014947"/>
              <a:gd name="connsiteY0" fmla="*/ 70071 h 826815"/>
              <a:gd name="connsiteX1" fmla="*/ 70071 w 4014947"/>
              <a:gd name="connsiteY1" fmla="*/ 0 h 826815"/>
              <a:gd name="connsiteX2" fmla="*/ 3944876 w 4014947"/>
              <a:gd name="connsiteY2" fmla="*/ 0 h 826815"/>
              <a:gd name="connsiteX3" fmla="*/ 4014947 w 4014947"/>
              <a:gd name="connsiteY3" fmla="*/ 70071 h 826815"/>
              <a:gd name="connsiteX4" fmla="*/ 4014947 w 4014947"/>
              <a:gd name="connsiteY4" fmla="*/ 350344 h 826815"/>
              <a:gd name="connsiteX5" fmla="*/ 3944876 w 4014947"/>
              <a:gd name="connsiteY5" fmla="*/ 420415 h 826815"/>
              <a:gd name="connsiteX6" fmla="*/ 465182 w 4014947"/>
              <a:gd name="connsiteY6" fmla="*/ 826815 h 826815"/>
              <a:gd name="connsiteX7" fmla="*/ 67734 w 4014947"/>
              <a:gd name="connsiteY7" fmla="*/ 570477 h 826815"/>
              <a:gd name="connsiteX8" fmla="*/ 0 w 4014947"/>
              <a:gd name="connsiteY8" fmla="*/ 70071 h 826815"/>
              <a:gd name="connsiteX0" fmla="*/ 0 w 3986725"/>
              <a:gd name="connsiteY0" fmla="*/ 75716 h 826815"/>
              <a:gd name="connsiteX1" fmla="*/ 41849 w 3986725"/>
              <a:gd name="connsiteY1" fmla="*/ 0 h 826815"/>
              <a:gd name="connsiteX2" fmla="*/ 3916654 w 3986725"/>
              <a:gd name="connsiteY2" fmla="*/ 0 h 826815"/>
              <a:gd name="connsiteX3" fmla="*/ 3986725 w 3986725"/>
              <a:gd name="connsiteY3" fmla="*/ 70071 h 826815"/>
              <a:gd name="connsiteX4" fmla="*/ 3986725 w 3986725"/>
              <a:gd name="connsiteY4" fmla="*/ 350344 h 826815"/>
              <a:gd name="connsiteX5" fmla="*/ 3916654 w 3986725"/>
              <a:gd name="connsiteY5" fmla="*/ 420415 h 826815"/>
              <a:gd name="connsiteX6" fmla="*/ 436960 w 3986725"/>
              <a:gd name="connsiteY6" fmla="*/ 826815 h 826815"/>
              <a:gd name="connsiteX7" fmla="*/ 39512 w 3986725"/>
              <a:gd name="connsiteY7" fmla="*/ 570477 h 826815"/>
              <a:gd name="connsiteX8" fmla="*/ 0 w 3986725"/>
              <a:gd name="connsiteY8" fmla="*/ 75716 h 826815"/>
              <a:gd name="connsiteX0" fmla="*/ 5134 w 3991859"/>
              <a:gd name="connsiteY0" fmla="*/ 75716 h 826815"/>
              <a:gd name="connsiteX1" fmla="*/ 46983 w 3991859"/>
              <a:gd name="connsiteY1" fmla="*/ 0 h 826815"/>
              <a:gd name="connsiteX2" fmla="*/ 3921788 w 3991859"/>
              <a:gd name="connsiteY2" fmla="*/ 0 h 826815"/>
              <a:gd name="connsiteX3" fmla="*/ 3991859 w 3991859"/>
              <a:gd name="connsiteY3" fmla="*/ 70071 h 826815"/>
              <a:gd name="connsiteX4" fmla="*/ 3991859 w 3991859"/>
              <a:gd name="connsiteY4" fmla="*/ 350344 h 826815"/>
              <a:gd name="connsiteX5" fmla="*/ 3921788 w 3991859"/>
              <a:gd name="connsiteY5" fmla="*/ 420415 h 826815"/>
              <a:gd name="connsiteX6" fmla="*/ 442094 w 3991859"/>
              <a:gd name="connsiteY6" fmla="*/ 826815 h 826815"/>
              <a:gd name="connsiteX7" fmla="*/ 44646 w 3991859"/>
              <a:gd name="connsiteY7" fmla="*/ 570477 h 826815"/>
              <a:gd name="connsiteX8" fmla="*/ 5134 w 3991859"/>
              <a:gd name="connsiteY8" fmla="*/ 75716 h 826815"/>
              <a:gd name="connsiteX0" fmla="*/ 5609 w 3992334"/>
              <a:gd name="connsiteY0" fmla="*/ 75716 h 826815"/>
              <a:gd name="connsiteX1" fmla="*/ 47458 w 3992334"/>
              <a:gd name="connsiteY1" fmla="*/ 0 h 826815"/>
              <a:gd name="connsiteX2" fmla="*/ 3922263 w 3992334"/>
              <a:gd name="connsiteY2" fmla="*/ 0 h 826815"/>
              <a:gd name="connsiteX3" fmla="*/ 3992334 w 3992334"/>
              <a:gd name="connsiteY3" fmla="*/ 70071 h 826815"/>
              <a:gd name="connsiteX4" fmla="*/ 3992334 w 3992334"/>
              <a:gd name="connsiteY4" fmla="*/ 350344 h 826815"/>
              <a:gd name="connsiteX5" fmla="*/ 3922263 w 3992334"/>
              <a:gd name="connsiteY5" fmla="*/ 420415 h 826815"/>
              <a:gd name="connsiteX6" fmla="*/ 442569 w 3992334"/>
              <a:gd name="connsiteY6" fmla="*/ 826815 h 826815"/>
              <a:gd name="connsiteX7" fmla="*/ 45121 w 3992334"/>
              <a:gd name="connsiteY7" fmla="*/ 570477 h 826815"/>
              <a:gd name="connsiteX8" fmla="*/ 5609 w 3992334"/>
              <a:gd name="connsiteY8" fmla="*/ 75716 h 826815"/>
              <a:gd name="connsiteX0" fmla="*/ 5609 w 3992334"/>
              <a:gd name="connsiteY0" fmla="*/ 75716 h 837257"/>
              <a:gd name="connsiteX1" fmla="*/ 47458 w 3992334"/>
              <a:gd name="connsiteY1" fmla="*/ 0 h 837257"/>
              <a:gd name="connsiteX2" fmla="*/ 3922263 w 3992334"/>
              <a:gd name="connsiteY2" fmla="*/ 0 h 837257"/>
              <a:gd name="connsiteX3" fmla="*/ 3992334 w 3992334"/>
              <a:gd name="connsiteY3" fmla="*/ 70071 h 837257"/>
              <a:gd name="connsiteX4" fmla="*/ 3992334 w 3992334"/>
              <a:gd name="connsiteY4" fmla="*/ 350344 h 837257"/>
              <a:gd name="connsiteX5" fmla="*/ 3922263 w 3992334"/>
              <a:gd name="connsiteY5" fmla="*/ 420415 h 837257"/>
              <a:gd name="connsiteX6" fmla="*/ 442569 w 3992334"/>
              <a:gd name="connsiteY6" fmla="*/ 826815 h 837257"/>
              <a:gd name="connsiteX7" fmla="*/ 92746 w 3992334"/>
              <a:gd name="connsiteY7" fmla="*/ 681602 h 837257"/>
              <a:gd name="connsiteX8" fmla="*/ 5609 w 3992334"/>
              <a:gd name="connsiteY8" fmla="*/ 75716 h 837257"/>
              <a:gd name="connsiteX0" fmla="*/ 6937 w 3993662"/>
              <a:gd name="connsiteY0" fmla="*/ 75716 h 826815"/>
              <a:gd name="connsiteX1" fmla="*/ 48786 w 3993662"/>
              <a:gd name="connsiteY1" fmla="*/ 0 h 826815"/>
              <a:gd name="connsiteX2" fmla="*/ 3923591 w 3993662"/>
              <a:gd name="connsiteY2" fmla="*/ 0 h 826815"/>
              <a:gd name="connsiteX3" fmla="*/ 3993662 w 3993662"/>
              <a:gd name="connsiteY3" fmla="*/ 70071 h 826815"/>
              <a:gd name="connsiteX4" fmla="*/ 3993662 w 3993662"/>
              <a:gd name="connsiteY4" fmla="*/ 350344 h 826815"/>
              <a:gd name="connsiteX5" fmla="*/ 3923591 w 3993662"/>
              <a:gd name="connsiteY5" fmla="*/ 420415 h 826815"/>
              <a:gd name="connsiteX6" fmla="*/ 443897 w 3993662"/>
              <a:gd name="connsiteY6" fmla="*/ 826815 h 826815"/>
              <a:gd name="connsiteX7" fmla="*/ 40099 w 3993662"/>
              <a:gd name="connsiteY7" fmla="*/ 541902 h 826815"/>
              <a:gd name="connsiteX8" fmla="*/ 6937 w 3993662"/>
              <a:gd name="connsiteY8" fmla="*/ 75716 h 826815"/>
              <a:gd name="connsiteX0" fmla="*/ 6937 w 3993662"/>
              <a:gd name="connsiteY0" fmla="*/ 75716 h 826815"/>
              <a:gd name="connsiteX1" fmla="*/ 48786 w 3993662"/>
              <a:gd name="connsiteY1" fmla="*/ 0 h 826815"/>
              <a:gd name="connsiteX2" fmla="*/ 3923591 w 3993662"/>
              <a:gd name="connsiteY2" fmla="*/ 0 h 826815"/>
              <a:gd name="connsiteX3" fmla="*/ 3993662 w 3993662"/>
              <a:gd name="connsiteY3" fmla="*/ 70071 h 826815"/>
              <a:gd name="connsiteX4" fmla="*/ 3993662 w 3993662"/>
              <a:gd name="connsiteY4" fmla="*/ 350344 h 826815"/>
              <a:gd name="connsiteX5" fmla="*/ 3923591 w 3993662"/>
              <a:gd name="connsiteY5" fmla="*/ 420415 h 826815"/>
              <a:gd name="connsiteX6" fmla="*/ 443897 w 3993662"/>
              <a:gd name="connsiteY6" fmla="*/ 826815 h 826815"/>
              <a:gd name="connsiteX7" fmla="*/ 40099 w 3993662"/>
              <a:gd name="connsiteY7" fmla="*/ 541902 h 826815"/>
              <a:gd name="connsiteX8" fmla="*/ 6937 w 3993662"/>
              <a:gd name="connsiteY8" fmla="*/ 75716 h 826815"/>
              <a:gd name="connsiteX0" fmla="*/ 6937 w 3993662"/>
              <a:gd name="connsiteY0" fmla="*/ 75716 h 820465"/>
              <a:gd name="connsiteX1" fmla="*/ 48786 w 3993662"/>
              <a:gd name="connsiteY1" fmla="*/ 0 h 820465"/>
              <a:gd name="connsiteX2" fmla="*/ 3923591 w 3993662"/>
              <a:gd name="connsiteY2" fmla="*/ 0 h 820465"/>
              <a:gd name="connsiteX3" fmla="*/ 3993662 w 3993662"/>
              <a:gd name="connsiteY3" fmla="*/ 70071 h 820465"/>
              <a:gd name="connsiteX4" fmla="*/ 3993662 w 3993662"/>
              <a:gd name="connsiteY4" fmla="*/ 350344 h 820465"/>
              <a:gd name="connsiteX5" fmla="*/ 3923591 w 3993662"/>
              <a:gd name="connsiteY5" fmla="*/ 420415 h 820465"/>
              <a:gd name="connsiteX6" fmla="*/ 456597 w 3993662"/>
              <a:gd name="connsiteY6" fmla="*/ 820465 h 820465"/>
              <a:gd name="connsiteX7" fmla="*/ 40099 w 3993662"/>
              <a:gd name="connsiteY7" fmla="*/ 541902 h 820465"/>
              <a:gd name="connsiteX8" fmla="*/ 6937 w 3993662"/>
              <a:gd name="connsiteY8" fmla="*/ 75716 h 820465"/>
              <a:gd name="connsiteX0" fmla="*/ 6937 w 3993662"/>
              <a:gd name="connsiteY0" fmla="*/ 69366 h 820465"/>
              <a:gd name="connsiteX1" fmla="*/ 48786 w 3993662"/>
              <a:gd name="connsiteY1" fmla="*/ 0 h 820465"/>
              <a:gd name="connsiteX2" fmla="*/ 3923591 w 3993662"/>
              <a:gd name="connsiteY2" fmla="*/ 0 h 820465"/>
              <a:gd name="connsiteX3" fmla="*/ 3993662 w 3993662"/>
              <a:gd name="connsiteY3" fmla="*/ 70071 h 820465"/>
              <a:gd name="connsiteX4" fmla="*/ 3993662 w 3993662"/>
              <a:gd name="connsiteY4" fmla="*/ 350344 h 820465"/>
              <a:gd name="connsiteX5" fmla="*/ 3923591 w 3993662"/>
              <a:gd name="connsiteY5" fmla="*/ 420415 h 820465"/>
              <a:gd name="connsiteX6" fmla="*/ 456597 w 3993662"/>
              <a:gd name="connsiteY6" fmla="*/ 820465 h 820465"/>
              <a:gd name="connsiteX7" fmla="*/ 40099 w 3993662"/>
              <a:gd name="connsiteY7" fmla="*/ 541902 h 820465"/>
              <a:gd name="connsiteX8" fmla="*/ 6937 w 3993662"/>
              <a:gd name="connsiteY8" fmla="*/ 69366 h 820465"/>
              <a:gd name="connsiteX0" fmla="*/ 6937 w 3993662"/>
              <a:gd name="connsiteY0" fmla="*/ 69366 h 820465"/>
              <a:gd name="connsiteX1" fmla="*/ 48786 w 3993662"/>
              <a:gd name="connsiteY1" fmla="*/ 0 h 820465"/>
              <a:gd name="connsiteX2" fmla="*/ 3923591 w 3993662"/>
              <a:gd name="connsiteY2" fmla="*/ 0 h 820465"/>
              <a:gd name="connsiteX3" fmla="*/ 3993662 w 3993662"/>
              <a:gd name="connsiteY3" fmla="*/ 70071 h 820465"/>
              <a:gd name="connsiteX4" fmla="*/ 3993662 w 3993662"/>
              <a:gd name="connsiteY4" fmla="*/ 350344 h 820465"/>
              <a:gd name="connsiteX5" fmla="*/ 3923591 w 3993662"/>
              <a:gd name="connsiteY5" fmla="*/ 420415 h 820465"/>
              <a:gd name="connsiteX6" fmla="*/ 456597 w 3993662"/>
              <a:gd name="connsiteY6" fmla="*/ 820465 h 820465"/>
              <a:gd name="connsiteX7" fmla="*/ 40099 w 3993662"/>
              <a:gd name="connsiteY7" fmla="*/ 541902 h 820465"/>
              <a:gd name="connsiteX8" fmla="*/ 6937 w 3993662"/>
              <a:gd name="connsiteY8" fmla="*/ 69366 h 820465"/>
              <a:gd name="connsiteX0" fmla="*/ 5134 w 3998209"/>
              <a:gd name="connsiteY0" fmla="*/ 72541 h 820465"/>
              <a:gd name="connsiteX1" fmla="*/ 53333 w 3998209"/>
              <a:gd name="connsiteY1" fmla="*/ 0 h 820465"/>
              <a:gd name="connsiteX2" fmla="*/ 3928138 w 3998209"/>
              <a:gd name="connsiteY2" fmla="*/ 0 h 820465"/>
              <a:gd name="connsiteX3" fmla="*/ 3998209 w 3998209"/>
              <a:gd name="connsiteY3" fmla="*/ 70071 h 820465"/>
              <a:gd name="connsiteX4" fmla="*/ 3998209 w 3998209"/>
              <a:gd name="connsiteY4" fmla="*/ 350344 h 820465"/>
              <a:gd name="connsiteX5" fmla="*/ 3928138 w 3998209"/>
              <a:gd name="connsiteY5" fmla="*/ 420415 h 820465"/>
              <a:gd name="connsiteX6" fmla="*/ 461144 w 3998209"/>
              <a:gd name="connsiteY6" fmla="*/ 820465 h 820465"/>
              <a:gd name="connsiteX7" fmla="*/ 44646 w 3998209"/>
              <a:gd name="connsiteY7" fmla="*/ 541902 h 820465"/>
              <a:gd name="connsiteX8" fmla="*/ 5134 w 3998209"/>
              <a:gd name="connsiteY8" fmla="*/ 72541 h 820465"/>
              <a:gd name="connsiteX0" fmla="*/ 2319 w 3995394"/>
              <a:gd name="connsiteY0" fmla="*/ 72541 h 820465"/>
              <a:gd name="connsiteX1" fmla="*/ 50518 w 3995394"/>
              <a:gd name="connsiteY1" fmla="*/ 0 h 820465"/>
              <a:gd name="connsiteX2" fmla="*/ 3925323 w 3995394"/>
              <a:gd name="connsiteY2" fmla="*/ 0 h 820465"/>
              <a:gd name="connsiteX3" fmla="*/ 3995394 w 3995394"/>
              <a:gd name="connsiteY3" fmla="*/ 70071 h 820465"/>
              <a:gd name="connsiteX4" fmla="*/ 3995394 w 3995394"/>
              <a:gd name="connsiteY4" fmla="*/ 350344 h 820465"/>
              <a:gd name="connsiteX5" fmla="*/ 3925323 w 3995394"/>
              <a:gd name="connsiteY5" fmla="*/ 420415 h 820465"/>
              <a:gd name="connsiteX6" fmla="*/ 458329 w 3995394"/>
              <a:gd name="connsiteY6" fmla="*/ 820465 h 820465"/>
              <a:gd name="connsiteX7" fmla="*/ 41831 w 3995394"/>
              <a:gd name="connsiteY7" fmla="*/ 541902 h 820465"/>
              <a:gd name="connsiteX8" fmla="*/ 2319 w 3995394"/>
              <a:gd name="connsiteY8" fmla="*/ 72541 h 820465"/>
              <a:gd name="connsiteX0" fmla="*/ 880 w 3993955"/>
              <a:gd name="connsiteY0" fmla="*/ 72541 h 820470"/>
              <a:gd name="connsiteX1" fmla="*/ 49079 w 3993955"/>
              <a:gd name="connsiteY1" fmla="*/ 0 h 820470"/>
              <a:gd name="connsiteX2" fmla="*/ 3923884 w 3993955"/>
              <a:gd name="connsiteY2" fmla="*/ 0 h 820470"/>
              <a:gd name="connsiteX3" fmla="*/ 3993955 w 3993955"/>
              <a:gd name="connsiteY3" fmla="*/ 70071 h 820470"/>
              <a:gd name="connsiteX4" fmla="*/ 3993955 w 3993955"/>
              <a:gd name="connsiteY4" fmla="*/ 350344 h 820470"/>
              <a:gd name="connsiteX5" fmla="*/ 3923884 w 3993955"/>
              <a:gd name="connsiteY5" fmla="*/ 420415 h 820470"/>
              <a:gd name="connsiteX6" fmla="*/ 456890 w 3993955"/>
              <a:gd name="connsiteY6" fmla="*/ 820465 h 820470"/>
              <a:gd name="connsiteX7" fmla="*/ 49917 w 3993955"/>
              <a:gd name="connsiteY7" fmla="*/ 548252 h 820470"/>
              <a:gd name="connsiteX8" fmla="*/ 880 w 3993955"/>
              <a:gd name="connsiteY8" fmla="*/ 72541 h 820470"/>
              <a:gd name="connsiteX0" fmla="*/ 880 w 3993955"/>
              <a:gd name="connsiteY0" fmla="*/ 72541 h 821738"/>
              <a:gd name="connsiteX1" fmla="*/ 49079 w 3993955"/>
              <a:gd name="connsiteY1" fmla="*/ 0 h 821738"/>
              <a:gd name="connsiteX2" fmla="*/ 3923884 w 3993955"/>
              <a:gd name="connsiteY2" fmla="*/ 0 h 821738"/>
              <a:gd name="connsiteX3" fmla="*/ 3993955 w 3993955"/>
              <a:gd name="connsiteY3" fmla="*/ 70071 h 821738"/>
              <a:gd name="connsiteX4" fmla="*/ 3993955 w 3993955"/>
              <a:gd name="connsiteY4" fmla="*/ 350344 h 821738"/>
              <a:gd name="connsiteX5" fmla="*/ 3923884 w 3993955"/>
              <a:gd name="connsiteY5" fmla="*/ 420415 h 821738"/>
              <a:gd name="connsiteX6" fmla="*/ 456890 w 3993955"/>
              <a:gd name="connsiteY6" fmla="*/ 820465 h 821738"/>
              <a:gd name="connsiteX7" fmla="*/ 49917 w 3993955"/>
              <a:gd name="connsiteY7" fmla="*/ 576827 h 821738"/>
              <a:gd name="connsiteX8" fmla="*/ 880 w 3993955"/>
              <a:gd name="connsiteY8" fmla="*/ 72541 h 821738"/>
              <a:gd name="connsiteX0" fmla="*/ 5383 w 3998458"/>
              <a:gd name="connsiteY0" fmla="*/ 72541 h 820465"/>
              <a:gd name="connsiteX1" fmla="*/ 53582 w 3998458"/>
              <a:gd name="connsiteY1" fmla="*/ 0 h 820465"/>
              <a:gd name="connsiteX2" fmla="*/ 3928387 w 3998458"/>
              <a:gd name="connsiteY2" fmla="*/ 0 h 820465"/>
              <a:gd name="connsiteX3" fmla="*/ 3998458 w 3998458"/>
              <a:gd name="connsiteY3" fmla="*/ 70071 h 820465"/>
              <a:gd name="connsiteX4" fmla="*/ 3998458 w 3998458"/>
              <a:gd name="connsiteY4" fmla="*/ 350344 h 820465"/>
              <a:gd name="connsiteX5" fmla="*/ 3928387 w 3998458"/>
              <a:gd name="connsiteY5" fmla="*/ 420415 h 820465"/>
              <a:gd name="connsiteX6" fmla="*/ 461393 w 3998458"/>
              <a:gd name="connsiteY6" fmla="*/ 820465 h 820465"/>
              <a:gd name="connsiteX7" fmla="*/ 35370 w 3998458"/>
              <a:gd name="connsiteY7" fmla="*/ 545077 h 820465"/>
              <a:gd name="connsiteX8" fmla="*/ 5383 w 3998458"/>
              <a:gd name="connsiteY8" fmla="*/ 72541 h 820465"/>
              <a:gd name="connsiteX0" fmla="*/ 5383 w 3998458"/>
              <a:gd name="connsiteY0" fmla="*/ 72541 h 820465"/>
              <a:gd name="connsiteX1" fmla="*/ 53582 w 3998458"/>
              <a:gd name="connsiteY1" fmla="*/ 0 h 820465"/>
              <a:gd name="connsiteX2" fmla="*/ 3928387 w 3998458"/>
              <a:gd name="connsiteY2" fmla="*/ 0 h 820465"/>
              <a:gd name="connsiteX3" fmla="*/ 3998458 w 3998458"/>
              <a:gd name="connsiteY3" fmla="*/ 70071 h 820465"/>
              <a:gd name="connsiteX4" fmla="*/ 3998458 w 3998458"/>
              <a:gd name="connsiteY4" fmla="*/ 350344 h 820465"/>
              <a:gd name="connsiteX5" fmla="*/ 3737887 w 3998458"/>
              <a:gd name="connsiteY5" fmla="*/ 734740 h 820465"/>
              <a:gd name="connsiteX6" fmla="*/ 461393 w 3998458"/>
              <a:gd name="connsiteY6" fmla="*/ 820465 h 820465"/>
              <a:gd name="connsiteX7" fmla="*/ 35370 w 3998458"/>
              <a:gd name="connsiteY7" fmla="*/ 545077 h 820465"/>
              <a:gd name="connsiteX8" fmla="*/ 5383 w 3998458"/>
              <a:gd name="connsiteY8" fmla="*/ 72541 h 820465"/>
              <a:gd name="connsiteX0" fmla="*/ 5383 w 3998458"/>
              <a:gd name="connsiteY0" fmla="*/ 72541 h 820465"/>
              <a:gd name="connsiteX1" fmla="*/ 53582 w 3998458"/>
              <a:gd name="connsiteY1" fmla="*/ 0 h 820465"/>
              <a:gd name="connsiteX2" fmla="*/ 3928387 w 3998458"/>
              <a:gd name="connsiteY2" fmla="*/ 0 h 820465"/>
              <a:gd name="connsiteX3" fmla="*/ 3998458 w 3998458"/>
              <a:gd name="connsiteY3" fmla="*/ 70071 h 820465"/>
              <a:gd name="connsiteX4" fmla="*/ 3998458 w 3998458"/>
              <a:gd name="connsiteY4" fmla="*/ 350344 h 820465"/>
              <a:gd name="connsiteX5" fmla="*/ 3737887 w 3998458"/>
              <a:gd name="connsiteY5" fmla="*/ 734740 h 820465"/>
              <a:gd name="connsiteX6" fmla="*/ 461393 w 3998458"/>
              <a:gd name="connsiteY6" fmla="*/ 820465 h 820465"/>
              <a:gd name="connsiteX7" fmla="*/ 35370 w 3998458"/>
              <a:gd name="connsiteY7" fmla="*/ 545077 h 820465"/>
              <a:gd name="connsiteX8" fmla="*/ 5383 w 3998458"/>
              <a:gd name="connsiteY8" fmla="*/ 72541 h 820465"/>
              <a:gd name="connsiteX0" fmla="*/ 5383 w 3998458"/>
              <a:gd name="connsiteY0" fmla="*/ 72541 h 829990"/>
              <a:gd name="connsiteX1" fmla="*/ 53582 w 3998458"/>
              <a:gd name="connsiteY1" fmla="*/ 0 h 829990"/>
              <a:gd name="connsiteX2" fmla="*/ 3928387 w 3998458"/>
              <a:gd name="connsiteY2" fmla="*/ 0 h 829990"/>
              <a:gd name="connsiteX3" fmla="*/ 3998458 w 3998458"/>
              <a:gd name="connsiteY3" fmla="*/ 70071 h 829990"/>
              <a:gd name="connsiteX4" fmla="*/ 3998458 w 3998458"/>
              <a:gd name="connsiteY4" fmla="*/ 350344 h 829990"/>
              <a:gd name="connsiteX5" fmla="*/ 3537862 w 3998458"/>
              <a:gd name="connsiteY5" fmla="*/ 829990 h 829990"/>
              <a:gd name="connsiteX6" fmla="*/ 461393 w 3998458"/>
              <a:gd name="connsiteY6" fmla="*/ 820465 h 829990"/>
              <a:gd name="connsiteX7" fmla="*/ 35370 w 3998458"/>
              <a:gd name="connsiteY7" fmla="*/ 545077 h 829990"/>
              <a:gd name="connsiteX8" fmla="*/ 5383 w 3998458"/>
              <a:gd name="connsiteY8" fmla="*/ 72541 h 829990"/>
              <a:gd name="connsiteX0" fmla="*/ 5383 w 3998458"/>
              <a:gd name="connsiteY0" fmla="*/ 72541 h 829990"/>
              <a:gd name="connsiteX1" fmla="*/ 53582 w 3998458"/>
              <a:gd name="connsiteY1" fmla="*/ 0 h 829990"/>
              <a:gd name="connsiteX2" fmla="*/ 3928387 w 3998458"/>
              <a:gd name="connsiteY2" fmla="*/ 0 h 829990"/>
              <a:gd name="connsiteX3" fmla="*/ 3998458 w 3998458"/>
              <a:gd name="connsiteY3" fmla="*/ 70071 h 829990"/>
              <a:gd name="connsiteX4" fmla="*/ 3893683 w 3998458"/>
              <a:gd name="connsiteY4" fmla="*/ 632919 h 829990"/>
              <a:gd name="connsiteX5" fmla="*/ 3537862 w 3998458"/>
              <a:gd name="connsiteY5" fmla="*/ 829990 h 829990"/>
              <a:gd name="connsiteX6" fmla="*/ 461393 w 3998458"/>
              <a:gd name="connsiteY6" fmla="*/ 820465 h 829990"/>
              <a:gd name="connsiteX7" fmla="*/ 35370 w 3998458"/>
              <a:gd name="connsiteY7" fmla="*/ 545077 h 829990"/>
              <a:gd name="connsiteX8" fmla="*/ 5383 w 3998458"/>
              <a:gd name="connsiteY8" fmla="*/ 72541 h 829990"/>
              <a:gd name="connsiteX0" fmla="*/ 5383 w 3998458"/>
              <a:gd name="connsiteY0" fmla="*/ 72541 h 829990"/>
              <a:gd name="connsiteX1" fmla="*/ 53582 w 3998458"/>
              <a:gd name="connsiteY1" fmla="*/ 0 h 829990"/>
              <a:gd name="connsiteX2" fmla="*/ 3928387 w 3998458"/>
              <a:gd name="connsiteY2" fmla="*/ 0 h 829990"/>
              <a:gd name="connsiteX3" fmla="*/ 3998458 w 3998458"/>
              <a:gd name="connsiteY3" fmla="*/ 70071 h 829990"/>
              <a:gd name="connsiteX4" fmla="*/ 3893683 w 3998458"/>
              <a:gd name="connsiteY4" fmla="*/ 632919 h 829990"/>
              <a:gd name="connsiteX5" fmla="*/ 3537862 w 3998458"/>
              <a:gd name="connsiteY5" fmla="*/ 829990 h 829990"/>
              <a:gd name="connsiteX6" fmla="*/ 461393 w 3998458"/>
              <a:gd name="connsiteY6" fmla="*/ 820465 h 829990"/>
              <a:gd name="connsiteX7" fmla="*/ 35370 w 3998458"/>
              <a:gd name="connsiteY7" fmla="*/ 545077 h 829990"/>
              <a:gd name="connsiteX8" fmla="*/ 5383 w 3998458"/>
              <a:gd name="connsiteY8" fmla="*/ 72541 h 829990"/>
              <a:gd name="connsiteX0" fmla="*/ 5383 w 3967525"/>
              <a:gd name="connsiteY0" fmla="*/ 72541 h 829990"/>
              <a:gd name="connsiteX1" fmla="*/ 53582 w 3967525"/>
              <a:gd name="connsiteY1" fmla="*/ 0 h 829990"/>
              <a:gd name="connsiteX2" fmla="*/ 3928387 w 3967525"/>
              <a:gd name="connsiteY2" fmla="*/ 0 h 829990"/>
              <a:gd name="connsiteX3" fmla="*/ 3966708 w 3967525"/>
              <a:gd name="connsiteY3" fmla="*/ 70071 h 829990"/>
              <a:gd name="connsiteX4" fmla="*/ 3893683 w 3967525"/>
              <a:gd name="connsiteY4" fmla="*/ 632919 h 829990"/>
              <a:gd name="connsiteX5" fmla="*/ 3537862 w 3967525"/>
              <a:gd name="connsiteY5" fmla="*/ 829990 h 829990"/>
              <a:gd name="connsiteX6" fmla="*/ 461393 w 3967525"/>
              <a:gd name="connsiteY6" fmla="*/ 820465 h 829990"/>
              <a:gd name="connsiteX7" fmla="*/ 35370 w 3967525"/>
              <a:gd name="connsiteY7" fmla="*/ 545077 h 829990"/>
              <a:gd name="connsiteX8" fmla="*/ 5383 w 3967525"/>
              <a:gd name="connsiteY8" fmla="*/ 72541 h 829990"/>
              <a:gd name="connsiteX0" fmla="*/ 5383 w 3967525"/>
              <a:gd name="connsiteY0" fmla="*/ 85474 h 842923"/>
              <a:gd name="connsiteX1" fmla="*/ 53582 w 3967525"/>
              <a:gd name="connsiteY1" fmla="*/ 12933 h 842923"/>
              <a:gd name="connsiteX2" fmla="*/ 3928387 w 3967525"/>
              <a:gd name="connsiteY2" fmla="*/ 12933 h 842923"/>
              <a:gd name="connsiteX3" fmla="*/ 3966708 w 3967525"/>
              <a:gd name="connsiteY3" fmla="*/ 83004 h 842923"/>
              <a:gd name="connsiteX4" fmla="*/ 3893683 w 3967525"/>
              <a:gd name="connsiteY4" fmla="*/ 645852 h 842923"/>
              <a:gd name="connsiteX5" fmla="*/ 3537862 w 3967525"/>
              <a:gd name="connsiteY5" fmla="*/ 842923 h 842923"/>
              <a:gd name="connsiteX6" fmla="*/ 461393 w 3967525"/>
              <a:gd name="connsiteY6" fmla="*/ 833398 h 842923"/>
              <a:gd name="connsiteX7" fmla="*/ 35370 w 3967525"/>
              <a:gd name="connsiteY7" fmla="*/ 558010 h 842923"/>
              <a:gd name="connsiteX8" fmla="*/ 5383 w 3967525"/>
              <a:gd name="connsiteY8" fmla="*/ 85474 h 842923"/>
              <a:gd name="connsiteX0" fmla="*/ 5383 w 3980318"/>
              <a:gd name="connsiteY0" fmla="*/ 85474 h 842923"/>
              <a:gd name="connsiteX1" fmla="*/ 53582 w 3980318"/>
              <a:gd name="connsiteY1" fmla="*/ 12933 h 842923"/>
              <a:gd name="connsiteX2" fmla="*/ 3928387 w 3980318"/>
              <a:gd name="connsiteY2" fmla="*/ 12933 h 842923"/>
              <a:gd name="connsiteX3" fmla="*/ 3966708 w 3980318"/>
              <a:gd name="connsiteY3" fmla="*/ 83004 h 842923"/>
              <a:gd name="connsiteX4" fmla="*/ 3893683 w 3980318"/>
              <a:gd name="connsiteY4" fmla="*/ 645852 h 842923"/>
              <a:gd name="connsiteX5" fmla="*/ 3537862 w 3980318"/>
              <a:gd name="connsiteY5" fmla="*/ 842923 h 842923"/>
              <a:gd name="connsiteX6" fmla="*/ 461393 w 3980318"/>
              <a:gd name="connsiteY6" fmla="*/ 833398 h 842923"/>
              <a:gd name="connsiteX7" fmla="*/ 35370 w 3980318"/>
              <a:gd name="connsiteY7" fmla="*/ 558010 h 842923"/>
              <a:gd name="connsiteX8" fmla="*/ 5383 w 3980318"/>
              <a:gd name="connsiteY8" fmla="*/ 85474 h 842923"/>
              <a:gd name="connsiteX0" fmla="*/ 5383 w 3980318"/>
              <a:gd name="connsiteY0" fmla="*/ 74971 h 832420"/>
              <a:gd name="connsiteX1" fmla="*/ 53582 w 3980318"/>
              <a:gd name="connsiteY1" fmla="*/ 2430 h 832420"/>
              <a:gd name="connsiteX2" fmla="*/ 3928387 w 3980318"/>
              <a:gd name="connsiteY2" fmla="*/ 2430 h 832420"/>
              <a:gd name="connsiteX3" fmla="*/ 3966708 w 3980318"/>
              <a:gd name="connsiteY3" fmla="*/ 72501 h 832420"/>
              <a:gd name="connsiteX4" fmla="*/ 3893683 w 3980318"/>
              <a:gd name="connsiteY4" fmla="*/ 635349 h 832420"/>
              <a:gd name="connsiteX5" fmla="*/ 3537862 w 3980318"/>
              <a:gd name="connsiteY5" fmla="*/ 832420 h 832420"/>
              <a:gd name="connsiteX6" fmla="*/ 461393 w 3980318"/>
              <a:gd name="connsiteY6" fmla="*/ 822895 h 832420"/>
              <a:gd name="connsiteX7" fmla="*/ 35370 w 3980318"/>
              <a:gd name="connsiteY7" fmla="*/ 547507 h 832420"/>
              <a:gd name="connsiteX8" fmla="*/ 5383 w 3980318"/>
              <a:gd name="connsiteY8" fmla="*/ 74971 h 832420"/>
              <a:gd name="connsiteX0" fmla="*/ 5383 w 3989695"/>
              <a:gd name="connsiteY0" fmla="*/ 74237 h 831686"/>
              <a:gd name="connsiteX1" fmla="*/ 53582 w 3989695"/>
              <a:gd name="connsiteY1" fmla="*/ 1696 h 831686"/>
              <a:gd name="connsiteX2" fmla="*/ 3928387 w 3989695"/>
              <a:gd name="connsiteY2" fmla="*/ 1696 h 831686"/>
              <a:gd name="connsiteX3" fmla="*/ 3982583 w 3989695"/>
              <a:gd name="connsiteY3" fmla="*/ 74942 h 831686"/>
              <a:gd name="connsiteX4" fmla="*/ 3893683 w 3989695"/>
              <a:gd name="connsiteY4" fmla="*/ 634615 h 831686"/>
              <a:gd name="connsiteX5" fmla="*/ 3537862 w 3989695"/>
              <a:gd name="connsiteY5" fmla="*/ 831686 h 831686"/>
              <a:gd name="connsiteX6" fmla="*/ 461393 w 3989695"/>
              <a:gd name="connsiteY6" fmla="*/ 822161 h 831686"/>
              <a:gd name="connsiteX7" fmla="*/ 35370 w 3989695"/>
              <a:gd name="connsiteY7" fmla="*/ 546773 h 831686"/>
              <a:gd name="connsiteX8" fmla="*/ 5383 w 3989695"/>
              <a:gd name="connsiteY8" fmla="*/ 74237 h 831686"/>
              <a:gd name="connsiteX0" fmla="*/ 5383 w 3983523"/>
              <a:gd name="connsiteY0" fmla="*/ 74237 h 831686"/>
              <a:gd name="connsiteX1" fmla="*/ 53582 w 3983523"/>
              <a:gd name="connsiteY1" fmla="*/ 1696 h 831686"/>
              <a:gd name="connsiteX2" fmla="*/ 3928387 w 3983523"/>
              <a:gd name="connsiteY2" fmla="*/ 1696 h 831686"/>
              <a:gd name="connsiteX3" fmla="*/ 3982583 w 3983523"/>
              <a:gd name="connsiteY3" fmla="*/ 74942 h 831686"/>
              <a:gd name="connsiteX4" fmla="*/ 3868283 w 3983523"/>
              <a:gd name="connsiteY4" fmla="*/ 666365 h 831686"/>
              <a:gd name="connsiteX5" fmla="*/ 3537862 w 3983523"/>
              <a:gd name="connsiteY5" fmla="*/ 831686 h 831686"/>
              <a:gd name="connsiteX6" fmla="*/ 461393 w 3983523"/>
              <a:gd name="connsiteY6" fmla="*/ 822161 h 831686"/>
              <a:gd name="connsiteX7" fmla="*/ 35370 w 3983523"/>
              <a:gd name="connsiteY7" fmla="*/ 546773 h 831686"/>
              <a:gd name="connsiteX8" fmla="*/ 5383 w 3983523"/>
              <a:gd name="connsiteY8" fmla="*/ 74237 h 831686"/>
              <a:gd name="connsiteX0" fmla="*/ 5383 w 3983523"/>
              <a:gd name="connsiteY0" fmla="*/ 74237 h 831686"/>
              <a:gd name="connsiteX1" fmla="*/ 53582 w 3983523"/>
              <a:gd name="connsiteY1" fmla="*/ 1696 h 831686"/>
              <a:gd name="connsiteX2" fmla="*/ 3928387 w 3983523"/>
              <a:gd name="connsiteY2" fmla="*/ 1696 h 831686"/>
              <a:gd name="connsiteX3" fmla="*/ 3982583 w 3983523"/>
              <a:gd name="connsiteY3" fmla="*/ 74942 h 831686"/>
              <a:gd name="connsiteX4" fmla="*/ 3868283 w 3983523"/>
              <a:gd name="connsiteY4" fmla="*/ 666365 h 831686"/>
              <a:gd name="connsiteX5" fmla="*/ 3537862 w 3983523"/>
              <a:gd name="connsiteY5" fmla="*/ 831686 h 831686"/>
              <a:gd name="connsiteX6" fmla="*/ 461393 w 3983523"/>
              <a:gd name="connsiteY6" fmla="*/ 822161 h 831686"/>
              <a:gd name="connsiteX7" fmla="*/ 35370 w 3983523"/>
              <a:gd name="connsiteY7" fmla="*/ 546773 h 831686"/>
              <a:gd name="connsiteX8" fmla="*/ 5383 w 3983523"/>
              <a:gd name="connsiteY8" fmla="*/ 74237 h 831686"/>
              <a:gd name="connsiteX0" fmla="*/ 5383 w 3983523"/>
              <a:gd name="connsiteY0" fmla="*/ 74237 h 831686"/>
              <a:gd name="connsiteX1" fmla="*/ 53582 w 3983523"/>
              <a:gd name="connsiteY1" fmla="*/ 1696 h 831686"/>
              <a:gd name="connsiteX2" fmla="*/ 3928387 w 3983523"/>
              <a:gd name="connsiteY2" fmla="*/ 1696 h 831686"/>
              <a:gd name="connsiteX3" fmla="*/ 3982583 w 3983523"/>
              <a:gd name="connsiteY3" fmla="*/ 74942 h 831686"/>
              <a:gd name="connsiteX4" fmla="*/ 3868283 w 3983523"/>
              <a:gd name="connsiteY4" fmla="*/ 666365 h 831686"/>
              <a:gd name="connsiteX5" fmla="*/ 3537862 w 3983523"/>
              <a:gd name="connsiteY5" fmla="*/ 831686 h 831686"/>
              <a:gd name="connsiteX6" fmla="*/ 461393 w 3983523"/>
              <a:gd name="connsiteY6" fmla="*/ 822161 h 831686"/>
              <a:gd name="connsiteX7" fmla="*/ 35370 w 3983523"/>
              <a:gd name="connsiteY7" fmla="*/ 546773 h 831686"/>
              <a:gd name="connsiteX8" fmla="*/ 5383 w 3983523"/>
              <a:gd name="connsiteY8" fmla="*/ 74237 h 83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83523" h="831686">
                <a:moveTo>
                  <a:pt x="5383" y="74237"/>
                </a:moveTo>
                <a:cubicBezTo>
                  <a:pt x="5383" y="13313"/>
                  <a:pt x="14883" y="1696"/>
                  <a:pt x="53582" y="1696"/>
                </a:cubicBezTo>
                <a:lnTo>
                  <a:pt x="3928387" y="1696"/>
                </a:lnTo>
                <a:cubicBezTo>
                  <a:pt x="3967086" y="1696"/>
                  <a:pt x="3982583" y="-17732"/>
                  <a:pt x="3982583" y="74942"/>
                </a:cubicBezTo>
                <a:cubicBezTo>
                  <a:pt x="3982583" y="313358"/>
                  <a:pt x="4001633" y="481924"/>
                  <a:pt x="3868283" y="666365"/>
                </a:cubicBezTo>
                <a:cubicBezTo>
                  <a:pt x="3655558" y="857464"/>
                  <a:pt x="3738486" y="774536"/>
                  <a:pt x="3537862" y="831686"/>
                </a:cubicBezTo>
                <a:lnTo>
                  <a:pt x="461393" y="822161"/>
                </a:lnTo>
                <a:cubicBezTo>
                  <a:pt x="422694" y="822161"/>
                  <a:pt x="168368" y="823950"/>
                  <a:pt x="35370" y="546773"/>
                </a:cubicBezTo>
                <a:cubicBezTo>
                  <a:pt x="-15430" y="442060"/>
                  <a:pt x="2561" y="253739"/>
                  <a:pt x="5383" y="74237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9FD106-BC1C-F9BD-C5D4-3E3B11D158E8}"/>
              </a:ext>
            </a:extLst>
          </p:cNvPr>
          <p:cNvSpPr/>
          <p:nvPr/>
        </p:nvSpPr>
        <p:spPr>
          <a:xfrm>
            <a:off x="5135033" y="3100250"/>
            <a:ext cx="1681753" cy="131499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C5C83F-9AA9-E94C-0A31-1AADA75C8F91}"/>
              </a:ext>
            </a:extLst>
          </p:cNvPr>
          <p:cNvCxnSpPr>
            <a:cxnSpLocks/>
          </p:cNvCxnSpPr>
          <p:nvPr/>
        </p:nvCxnSpPr>
        <p:spPr>
          <a:xfrm>
            <a:off x="5118538" y="1843115"/>
            <a:ext cx="0" cy="289034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37C93BD-66F3-90FD-F188-B6AAE900D9FA}"/>
              </a:ext>
            </a:extLst>
          </p:cNvPr>
          <p:cNvSpPr/>
          <p:nvPr/>
        </p:nvSpPr>
        <p:spPr>
          <a:xfrm>
            <a:off x="6846662" y="3281406"/>
            <a:ext cx="1241871" cy="8987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7BB7AC-445D-E3DD-461E-45936B5251C0}"/>
              </a:ext>
            </a:extLst>
          </p:cNvPr>
          <p:cNvCxnSpPr>
            <a:cxnSpLocks/>
          </p:cNvCxnSpPr>
          <p:nvPr/>
        </p:nvCxnSpPr>
        <p:spPr>
          <a:xfrm>
            <a:off x="6831723" y="1843115"/>
            <a:ext cx="0" cy="289034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6E5716E-BED8-C8F6-9049-42D471772A3C}"/>
              </a:ext>
            </a:extLst>
          </p:cNvPr>
          <p:cNvSpPr txBox="1"/>
          <p:nvPr/>
        </p:nvSpPr>
        <p:spPr>
          <a:xfrm>
            <a:off x="6981161" y="2009047"/>
            <a:ext cx="957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 Vacuum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5BB270-38DB-80FC-076B-D152CA3149F7}"/>
              </a:ext>
            </a:extLst>
          </p:cNvPr>
          <p:cNvSpPr txBox="1"/>
          <p:nvPr/>
        </p:nvSpPr>
        <p:spPr>
          <a:xfrm>
            <a:off x="4136730" y="2008779"/>
            <a:ext cx="957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 Vacuum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6198696-19AB-CD7A-CA16-6F556F5644E6}"/>
              </a:ext>
            </a:extLst>
          </p:cNvPr>
          <p:cNvSpPr/>
          <p:nvPr/>
        </p:nvSpPr>
        <p:spPr>
          <a:xfrm>
            <a:off x="452395" y="3389175"/>
            <a:ext cx="2779537" cy="2659284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21B9A15-4587-059D-9342-02BFE89DF497}"/>
              </a:ext>
            </a:extLst>
          </p:cNvPr>
          <p:cNvCxnSpPr>
            <a:cxnSpLocks/>
          </p:cNvCxnSpPr>
          <p:nvPr/>
        </p:nvCxnSpPr>
        <p:spPr>
          <a:xfrm flipV="1">
            <a:off x="3189306" y="3757747"/>
            <a:ext cx="734513" cy="3281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FF29F5F-596B-38ED-799D-8E9408351E10}"/>
              </a:ext>
            </a:extLst>
          </p:cNvPr>
          <p:cNvCxnSpPr/>
          <p:nvPr/>
        </p:nvCxnSpPr>
        <p:spPr>
          <a:xfrm flipH="1">
            <a:off x="8529970" y="4085863"/>
            <a:ext cx="1331089" cy="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408A1CAB-1F50-596F-26B7-677114A59BA8}"/>
              </a:ext>
            </a:extLst>
          </p:cNvPr>
          <p:cNvSpPr/>
          <p:nvPr/>
        </p:nvSpPr>
        <p:spPr>
          <a:xfrm rot="16200000">
            <a:off x="3940032" y="2548894"/>
            <a:ext cx="3313118" cy="4195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75CD33-E649-ED30-D9D8-303E51500A8B}"/>
              </a:ext>
            </a:extLst>
          </p:cNvPr>
          <p:cNvSpPr txBox="1"/>
          <p:nvPr/>
        </p:nvSpPr>
        <p:spPr>
          <a:xfrm>
            <a:off x="5496937" y="2009046"/>
            <a:ext cx="957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Partial Vacuum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1F20736-CC3D-E428-D2C9-EF47DE01C57B}"/>
              </a:ext>
            </a:extLst>
          </p:cNvPr>
          <p:cNvSpPr/>
          <p:nvPr/>
        </p:nvSpPr>
        <p:spPr>
          <a:xfrm rot="10800000">
            <a:off x="5386800" y="1094624"/>
            <a:ext cx="3027995" cy="4195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D25494F-D4F0-E59E-BAAF-6B4CB1C4EDBF}"/>
              </a:ext>
            </a:extLst>
          </p:cNvPr>
          <p:cNvSpPr/>
          <p:nvPr/>
        </p:nvSpPr>
        <p:spPr>
          <a:xfrm rot="5400000">
            <a:off x="7179390" y="2137005"/>
            <a:ext cx="2505104" cy="4195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DF4656A-703D-9AB9-AD6A-9E46F1861817}"/>
              </a:ext>
            </a:extLst>
          </p:cNvPr>
          <p:cNvSpPr/>
          <p:nvPr/>
        </p:nvSpPr>
        <p:spPr>
          <a:xfrm>
            <a:off x="8529970" y="3179384"/>
            <a:ext cx="1532997" cy="4195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77C4AE5-0BA9-B8AB-E321-DFE834AC27D9}"/>
              </a:ext>
            </a:extLst>
          </p:cNvPr>
          <p:cNvCxnSpPr>
            <a:cxnSpLocks/>
          </p:cNvCxnSpPr>
          <p:nvPr/>
        </p:nvCxnSpPr>
        <p:spPr>
          <a:xfrm>
            <a:off x="8641733" y="3389175"/>
            <a:ext cx="1259837" cy="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486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B9034-EDEF-A38D-6467-C790A734B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F-CDU300 Numbered">
            <a:extLst>
              <a:ext uri="{FF2B5EF4-FFF2-40B4-BE49-F238E27FC236}">
                <a16:creationId xmlns:a16="http://schemas.microsoft.com/office/drawing/2014/main" id="{E9F5604F-59B9-EF34-36AA-912D23687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05" y="634594"/>
            <a:ext cx="3056663" cy="530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AF8108D-14D7-6003-8E29-4FB5AD57639B}"/>
              </a:ext>
            </a:extLst>
          </p:cNvPr>
          <p:cNvSpPr/>
          <p:nvPr/>
        </p:nvSpPr>
        <p:spPr>
          <a:xfrm>
            <a:off x="1954925" y="1755228"/>
            <a:ext cx="1282262" cy="1345324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-up of a circuit board&#10;&#10;Description automatically generated">
            <a:extLst>
              <a:ext uri="{FF2B5EF4-FFF2-40B4-BE49-F238E27FC236}">
                <a16:creationId xmlns:a16="http://schemas.microsoft.com/office/drawing/2014/main" id="{44E01091-2636-010B-B377-7BACCFFEB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056" y="2845086"/>
            <a:ext cx="2501173" cy="1167827"/>
          </a:xfrm>
          <a:prstGeom prst="rect">
            <a:avLst/>
          </a:prstGeom>
        </p:spPr>
      </p:pic>
      <p:pic>
        <p:nvPicPr>
          <p:cNvPr id="11" name="Picture 10" descr="A black box with red and black text&#10;&#10;Description automatically generated">
            <a:extLst>
              <a:ext uri="{FF2B5EF4-FFF2-40B4-BE49-F238E27FC236}">
                <a16:creationId xmlns:a16="http://schemas.microsoft.com/office/drawing/2014/main" id="{9F614BC9-487E-86FD-3E70-0C5916987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5228" y="4224122"/>
            <a:ext cx="1909030" cy="1338722"/>
          </a:xfrm>
          <a:prstGeom prst="rect">
            <a:avLst/>
          </a:prstGeom>
        </p:spPr>
      </p:pic>
      <p:pic>
        <p:nvPicPr>
          <p:cNvPr id="13" name="Picture 12" descr="A close-up of a computer monitor&#10;&#10;Description automatically generated">
            <a:extLst>
              <a:ext uri="{FF2B5EF4-FFF2-40B4-BE49-F238E27FC236}">
                <a16:creationId xmlns:a16="http://schemas.microsoft.com/office/drawing/2014/main" id="{A8865764-4BC1-E83C-88CE-303AFBBB3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386" y="876578"/>
            <a:ext cx="1558713" cy="1757299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18E3C0-5EA3-5D3F-6FA9-6776D2FB012A}"/>
              </a:ext>
            </a:extLst>
          </p:cNvPr>
          <p:cNvCxnSpPr>
            <a:cxnSpLocks/>
          </p:cNvCxnSpPr>
          <p:nvPr/>
        </p:nvCxnSpPr>
        <p:spPr>
          <a:xfrm>
            <a:off x="3394117" y="2713706"/>
            <a:ext cx="671939" cy="25021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34E0E2-B87A-AAB5-C8DF-3339AE0B006D}"/>
              </a:ext>
            </a:extLst>
          </p:cNvPr>
          <p:cNvCxnSpPr>
            <a:cxnSpLocks/>
          </p:cNvCxnSpPr>
          <p:nvPr/>
        </p:nvCxnSpPr>
        <p:spPr>
          <a:xfrm>
            <a:off x="2955137" y="3380842"/>
            <a:ext cx="492350" cy="63207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58B3611-C8EE-690A-9CF9-5E2EA119B042}"/>
              </a:ext>
            </a:extLst>
          </p:cNvPr>
          <p:cNvCxnSpPr>
            <a:cxnSpLocks/>
          </p:cNvCxnSpPr>
          <p:nvPr/>
        </p:nvCxnSpPr>
        <p:spPr>
          <a:xfrm flipV="1">
            <a:off x="3413597" y="1755227"/>
            <a:ext cx="741631" cy="35367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BF979F5-3277-24B5-F89F-1149F70FE65E}"/>
              </a:ext>
            </a:extLst>
          </p:cNvPr>
          <p:cNvSpPr txBox="1"/>
          <p:nvPr/>
        </p:nvSpPr>
        <p:spPr>
          <a:xfrm>
            <a:off x="6742387" y="634594"/>
            <a:ext cx="5261771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CDU300 HMI System</a:t>
            </a:r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Touch Screen HMI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Industrial board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Stripped down Ubuntu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Chromium Kiosk Mode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Java base program for admin services for Embedded system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Uses the Embedded System’s site as its HMI.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Embedded System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Free RTOS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In C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Server, hosts HMI up to 10 workstations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HMI using HTML, CSS and JavaScript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417853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65</TotalTime>
  <Words>69</Words>
  <Application>Microsoft Macintosh PowerPoint</Application>
  <PresentationFormat>Widescreen</PresentationFormat>
  <Paragraphs>26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Gill Sans MT</vt:lpstr>
      <vt:lpstr>Parcel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Dreblow, Derek</dc:creator>
  <cp:lastModifiedBy>Dreblow, Derek</cp:lastModifiedBy>
  <cp:revision>10</cp:revision>
  <dcterms:created xsi:type="dcterms:W3CDTF">2024-11-02T19:58:38Z</dcterms:created>
  <dcterms:modified xsi:type="dcterms:W3CDTF">2024-11-02T21:12:07Z</dcterms:modified>
</cp:coreProperties>
</file>